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84" r:id="rId42"/>
    <p:sldId id="263" r:id="rId43"/>
    <p:sldId id="291" r:id="rId44"/>
    <p:sldId id="309" r:id="rId45"/>
    <p:sldId id="290" r:id="rId46"/>
    <p:sldId id="31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200</a:t>
            </a:r>
            <a:r>
              <a:rPr lang="zh-CN" altLang="en-US" b="1" dirty="0">
                <a:highlight>
                  <a:srgbClr val="FFFF00"/>
                </a:highlight>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a:t>
            </a:r>
            <a:r>
              <a:rPr lang="zh-CN" altLang="en-US" b="1" dirty="0">
                <a:highlight>
                  <a:srgbClr val="FFFF00"/>
                </a:highlight>
                <a:latin typeface="微软雅黑" panose="020B0503020204020204" pitchFamily="34" charset="-122"/>
                <a:ea typeface="微软雅黑" panose="020B0503020204020204" pitchFamily="34" charset="-122"/>
              </a:rPr>
              <a:t>向量</a:t>
            </a:r>
            <a:endParaRPr lang="en-US" altLang="zh-CN" b="1" dirty="0">
              <a:highlight>
                <a:srgbClr val="FFFF00"/>
              </a:highlight>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609600"/>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lnSpcReduction="1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2"/>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609600"/>
            <a:ext cx="8596668" cy="705394"/>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314994"/>
            <a:ext cx="9398483" cy="5543006"/>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管理门户功能完善</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通过 </a:t>
            </a:r>
            <a:r>
              <a:rPr lang="en-US" altLang="zh-CN" b="1" dirty="0" err="1">
                <a:solidFill>
                  <a:schemeClr val="tx1"/>
                </a:solidFill>
                <a:latin typeface="微软雅黑" panose="020B0503020204020204" pitchFamily="34" charset="-122"/>
                <a:ea typeface="微软雅黑" panose="020B0503020204020204" pitchFamily="34" charset="-122"/>
              </a:rPr>
              <a:t>attu</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间接支持 </a:t>
            </a:r>
            <a:r>
              <a:rPr lang="en-US" altLang="zh-CN" b="1" dirty="0">
                <a:solidFill>
                  <a:schemeClr val="tx1"/>
                </a:solidFill>
                <a:latin typeface="微软雅黑" panose="020B0503020204020204" pitchFamily="34" charset="-122"/>
                <a:ea typeface="微软雅黑" panose="020B0503020204020204" pitchFamily="34" charset="-122"/>
              </a:rPr>
              <a:t>Http </a:t>
            </a:r>
            <a:r>
              <a:rPr lang="en-US" altLang="zh-CN" b="1" dirty="0" err="1">
                <a:solidFill>
                  <a:schemeClr val="tx1"/>
                </a:solidFill>
                <a:latin typeface="微软雅黑" panose="020B0503020204020204" pitchFamily="34" charset="-122"/>
                <a:ea typeface="微软雅黑" panose="020B0503020204020204" pitchFamily="34" charset="-122"/>
              </a:rPr>
              <a:t>WebApi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 （个人发现）</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 </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a:t>
            </a:r>
            <a:r>
              <a:rPr lang="zh-CN" altLang="en-US" sz="3600" b="1">
                <a:latin typeface="微软雅黑" panose="020B0503020204020204" pitchFamily="34" charset="-122"/>
                <a:ea typeface="微软雅黑" panose="020B0503020204020204" pitchFamily="34" charset="-122"/>
              </a:rPr>
              <a:t>引</a:t>
            </a:r>
            <a:r>
              <a:rPr lang="zh-CN" altLang="en-US" sz="1600" b="1">
                <a:solidFill>
                  <a:srgbClr val="FF0000"/>
                </a:solidFill>
                <a:highlight>
                  <a:srgbClr val="FFFF00"/>
                </a:highlight>
                <a:latin typeface="微软雅黑" panose="020B0503020204020204" pitchFamily="34" charset="-122"/>
                <a:ea typeface="微软雅黑" panose="020B0503020204020204" pitchFamily="34" charset="-122"/>
              </a:rPr>
              <a:t>（个人理解属</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于科学不是科技，略懂，不够严谨专业）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基于平面、线性索引</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a:t>
            </a:r>
            <a:r>
              <a:rPr lang="zh-CN" altLang="en-US" sz="25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500" b="1" dirty="0">
                <a:latin typeface="微软雅黑" panose="020B0503020204020204" pitchFamily="34" charset="-122"/>
                <a:ea typeface="微软雅黑" panose="020B0503020204020204" pitchFamily="34" charset="-122"/>
              </a:rPr>
              <a:t>）</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300" b="1" dirty="0">
                <a:highlight>
                  <a:srgbClr val="FFFF00"/>
                </a:highlight>
                <a:latin typeface="微软雅黑" panose="020B0503020204020204" pitchFamily="34" charset="-122"/>
                <a:ea typeface="微软雅黑" panose="020B0503020204020204" pitchFamily="34" charset="-122"/>
              </a:rPr>
              <a:t>L2</a:t>
            </a:r>
            <a:r>
              <a:rPr lang="zh-CN" altLang="en-US" sz="2300" b="1" dirty="0">
                <a:highlight>
                  <a:srgbClr val="FFFF00"/>
                </a:highlight>
                <a:latin typeface="微软雅黑" panose="020B0503020204020204" pitchFamily="34" charset="-122"/>
                <a:ea typeface="微软雅黑" panose="020B0503020204020204" pitchFamily="34" charset="-122"/>
              </a:rPr>
              <a:t>无边界，</a:t>
            </a:r>
            <a:r>
              <a:rPr lang="en-US" altLang="zh-CN" sz="2300" b="1" dirty="0">
                <a:highlight>
                  <a:srgbClr val="FFFF00"/>
                </a:highlight>
                <a:latin typeface="微软雅黑" panose="020B0503020204020204" pitchFamily="34" charset="-122"/>
                <a:ea typeface="微软雅黑" panose="020B0503020204020204" pitchFamily="34" charset="-122"/>
              </a:rPr>
              <a:t>Cosine</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zh-CN" altLang="en-US" sz="2000" b="1" strike="sngStrike" dirty="0">
                <a:highlight>
                  <a:srgbClr val="FFFF00"/>
                </a:highlight>
                <a:latin typeface="微软雅黑" panose="020B0503020204020204" pitchFamily="34" charset="-122"/>
                <a:ea typeface="微软雅黑" panose="020B0503020204020204" pitchFamily="34" charset="-122"/>
              </a:rPr>
              <a:t>例如：</a:t>
            </a:r>
            <a:r>
              <a:rPr lang="zh-CN" altLang="en-US" sz="2000" b="1" strike="sngStrike" dirty="0">
                <a:latin typeface="微软雅黑" panose="020B0503020204020204" pitchFamily="34" charset="-122"/>
                <a:ea typeface="微软雅黑" panose="020B0503020204020204" pitchFamily="34" charset="-122"/>
              </a:rPr>
              <a:t>选取</a:t>
            </a:r>
            <a:r>
              <a:rPr lang="zh-CN" altLang="en-US" sz="20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0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000" b="1" strike="sngStrike" dirty="0">
              <a:latin typeface="微软雅黑" panose="020B0503020204020204" pitchFamily="34" charset="-122"/>
              <a:ea typeface="微软雅黑" panose="020B0503020204020204" pitchFamily="34" charset="-122"/>
            </a:endParaRPr>
          </a:p>
          <a:p>
            <a:pPr lvl="2"/>
            <a:r>
              <a:rPr lang="zh-CN" altLang="en-US" sz="2000" b="1" dirty="0">
                <a:highlight>
                  <a:srgbClr val="FFFF00"/>
                </a:highlight>
                <a:latin typeface="微软雅黑" panose="020B0503020204020204" pitchFamily="34" charset="-122"/>
                <a:ea typeface="微软雅黑" panose="020B0503020204020204" pitchFamily="34" charset="-122"/>
              </a:rPr>
              <a:t>例如：</a:t>
            </a:r>
            <a:r>
              <a:rPr lang="zh-CN" altLang="en-US" sz="2000" b="1" dirty="0">
                <a:latin typeface="微软雅黑" panose="020B0503020204020204" pitchFamily="34" charset="-122"/>
                <a:ea typeface="微软雅黑" panose="020B0503020204020204" pitchFamily="34" charset="-122"/>
              </a:rPr>
              <a:t>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a:t>
            </a:r>
            <a:r>
              <a:rPr lang="zh-CN" altLang="en-US" sz="2300" b="1" dirty="0">
                <a:highlight>
                  <a:srgbClr val="FFFF00"/>
                </a:highlight>
                <a:latin typeface="微软雅黑" panose="020B0503020204020204" pitchFamily="34" charset="-122"/>
                <a:ea typeface="微软雅黑" panose="020B0503020204020204" pitchFamily="34" charset="-122"/>
              </a:rPr>
              <a:t>距离很近</a:t>
            </a:r>
            <a:r>
              <a:rPr lang="zh-CN" altLang="en-US" sz="23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3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3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highlight>
                  <a:srgbClr val="FFFF00"/>
                </a:highlight>
                <a:latin typeface="微软雅黑" panose="020B0503020204020204" pitchFamily="34" charset="-122"/>
                <a:ea typeface="微软雅黑" panose="020B0503020204020204" pitchFamily="34" charset="-122"/>
              </a:rPr>
              <a:t>基于预存向量的度，与中心点的距离的索引键</a:t>
            </a:r>
            <a:endParaRPr lang="en-US" altLang="zh-CN" sz="23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0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1"/>
            <a:r>
              <a:rPr lang="zh-CN" altLang="en-US" sz="3800" b="1" dirty="0">
                <a:solidFill>
                  <a:srgbClr val="FF0000"/>
                </a:solidFill>
                <a:latin typeface="微软雅黑" panose="020B0503020204020204" pitchFamily="34" charset="-122"/>
                <a:ea typeface="微软雅黑" panose="020B0503020204020204" pitchFamily="34" charset="-122"/>
              </a:rPr>
              <a:t>当然</a:t>
            </a:r>
            <a:r>
              <a:rPr lang="zh-CN" altLang="en-US" sz="3800" b="1" dirty="0">
                <a:solidFill>
                  <a:schemeClr val="tx1"/>
                </a:solidFill>
                <a:latin typeface="微软雅黑" panose="020B0503020204020204" pitchFamily="34" charset="-122"/>
                <a:ea typeface="微软雅黑" panose="020B0503020204020204" pitchFamily="34" charset="-122"/>
              </a:rPr>
              <a:t>制高点</a:t>
            </a:r>
            <a:r>
              <a:rPr lang="zh-CN" altLang="en-US" sz="38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7008746" y="1095078"/>
            <a:ext cx="5097258"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7359</TotalTime>
  <Words>6681</Words>
  <Application>Microsoft Office PowerPoint</Application>
  <PresentationFormat>Widescreen</PresentationFormat>
  <Paragraphs>517</Paragraphs>
  <Slides>46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1"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向量(数据库)索引（个人理解属于科学不是科技，略懂，不够严谨专业）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续（个人经验）</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1101</cp:revision>
  <dcterms:created xsi:type="dcterms:W3CDTF">2023-04-24T08:38:56Z</dcterms:created>
  <dcterms:modified xsi:type="dcterms:W3CDTF">2023-05-09T08:44:31Z</dcterms:modified>
</cp:coreProperties>
</file>